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3_14D7E1F.xml" ContentType="application/vnd.ms-powerpoint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1" r:id="rId3"/>
    <p:sldId id="270" r:id="rId4"/>
    <p:sldId id="259" r:id="rId5"/>
    <p:sldId id="260" r:id="rId6"/>
    <p:sldId id="262" r:id="rId7"/>
    <p:sldId id="256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310152-244A-4C33-A0E3-2E3770EDFA47}">
          <p14:sldIdLst>
            <p14:sldId id="258"/>
            <p14:sldId id="261"/>
            <p14:sldId id="270"/>
            <p14:sldId id="259"/>
            <p14:sldId id="260"/>
            <p14:sldId id="262"/>
            <p14:sldId id="256"/>
          </p14:sldIdLst>
        </p14:section>
        <p14:section name="Appendix" id="{C0586694-EC9D-46D9-BBA4-99192AEE358E}">
          <p14:sldIdLst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AE2103-DC91-BF51-33B1-64AE300CAB07}" name="Francis, Thomas" initials="TF" userId="S::Thomas.Francis@pega.com::c88661ec-3082-4bef-833e-1ff8ae6f2f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973"/>
    <a:srgbClr val="0067DC"/>
    <a:srgbClr val="434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40F0F-B7A0-4390-9C68-8BC85108FE48}" v="140" dt="2025-09-24T00:03:38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319" autoAdjust="0"/>
  </p:normalViewPr>
  <p:slideViewPr>
    <p:cSldViewPr snapToGrid="0">
      <p:cViewPr varScale="1">
        <p:scale>
          <a:sx n="48" d="100"/>
          <a:sy n="48" d="100"/>
        </p:scale>
        <p:origin x="6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, Thomas" userId="c88661ec-3082-4bef-833e-1ff8ae6f2f96" providerId="ADAL" clId="{72F40F0F-B7A0-4390-9C68-8BC85108FE48}"/>
    <pc:docChg chg="undo custSel addSld modSld addSection modSection">
      <pc:chgData name="Francis, Thomas" userId="c88661ec-3082-4bef-833e-1ff8ae6f2f96" providerId="ADAL" clId="{72F40F0F-B7A0-4390-9C68-8BC85108FE48}" dt="2025-09-24T00:05:57.278" v="2240" actId="1076"/>
      <pc:docMkLst>
        <pc:docMk/>
      </pc:docMkLst>
      <pc:sldChg chg="addSp modSp mod">
        <pc:chgData name="Francis, Thomas" userId="c88661ec-3082-4bef-833e-1ff8ae6f2f96" providerId="ADAL" clId="{72F40F0F-B7A0-4390-9C68-8BC85108FE48}" dt="2025-09-23T18:13:23.104" v="1127" actId="20577"/>
        <pc:sldMkLst>
          <pc:docMk/>
          <pc:sldMk cId="1731905745" sldId="258"/>
        </pc:sldMkLst>
        <pc:spChg chg="add mod">
          <ac:chgData name="Francis, Thomas" userId="c88661ec-3082-4bef-833e-1ff8ae6f2f96" providerId="ADAL" clId="{72F40F0F-B7A0-4390-9C68-8BC85108FE48}" dt="2025-09-23T18:13:23.104" v="1127" actId="20577"/>
          <ac:spMkLst>
            <pc:docMk/>
            <pc:sldMk cId="1731905745" sldId="258"/>
            <ac:spMk id="2" creationId="{2F1119C2-E9C8-2E4D-6746-C747B30E8045}"/>
          </ac:spMkLst>
        </pc:spChg>
        <pc:picChg chg="mod">
          <ac:chgData name="Francis, Thomas" userId="c88661ec-3082-4bef-833e-1ff8ae6f2f96" providerId="ADAL" clId="{72F40F0F-B7A0-4390-9C68-8BC85108FE48}" dt="2025-09-23T17:55:44.482" v="509" actId="12789"/>
          <ac:picMkLst>
            <pc:docMk/>
            <pc:sldMk cId="1731905745" sldId="258"/>
            <ac:picMk id="7" creationId="{EC103911-7FF5-037B-2CE1-610158DD8070}"/>
          </ac:picMkLst>
        </pc:picChg>
      </pc:sldChg>
      <pc:sldChg chg="modSp mod">
        <pc:chgData name="Francis, Thomas" userId="c88661ec-3082-4bef-833e-1ff8ae6f2f96" providerId="ADAL" clId="{72F40F0F-B7A0-4390-9C68-8BC85108FE48}" dt="2025-09-22T20:18:55.342" v="78" actId="1076"/>
        <pc:sldMkLst>
          <pc:docMk/>
          <pc:sldMk cId="21855775" sldId="259"/>
        </pc:sldMkLst>
        <pc:spChg chg="mod">
          <ac:chgData name="Francis, Thomas" userId="c88661ec-3082-4bef-833e-1ff8ae6f2f96" providerId="ADAL" clId="{72F40F0F-B7A0-4390-9C68-8BC85108FE48}" dt="2025-09-22T20:18:49.982" v="77" actId="1076"/>
          <ac:spMkLst>
            <pc:docMk/>
            <pc:sldMk cId="21855775" sldId="259"/>
            <ac:spMk id="5" creationId="{884A5F50-C206-490A-008D-E721F4CDE502}"/>
          </ac:spMkLst>
        </pc:spChg>
        <pc:spChg chg="mod">
          <ac:chgData name="Francis, Thomas" userId="c88661ec-3082-4bef-833e-1ff8ae6f2f96" providerId="ADAL" clId="{72F40F0F-B7A0-4390-9C68-8BC85108FE48}" dt="2025-09-22T20:18:55.342" v="78" actId="1076"/>
          <ac:spMkLst>
            <pc:docMk/>
            <pc:sldMk cId="21855775" sldId="259"/>
            <ac:spMk id="6" creationId="{BF58D09F-64E2-6F27-EB89-5B2618D8D559}"/>
          </ac:spMkLst>
        </pc:spChg>
      </pc:sldChg>
      <pc:sldChg chg="addSp delSp modSp mod">
        <pc:chgData name="Francis, Thomas" userId="c88661ec-3082-4bef-833e-1ff8ae6f2f96" providerId="ADAL" clId="{72F40F0F-B7A0-4390-9C68-8BC85108FE48}" dt="2025-09-24T00:00:33.451" v="2064" actId="113"/>
        <pc:sldMkLst>
          <pc:docMk/>
          <pc:sldMk cId="2923961913" sldId="260"/>
        </pc:sldMkLst>
        <pc:spChg chg="mod">
          <ac:chgData name="Francis, Thomas" userId="c88661ec-3082-4bef-833e-1ff8ae6f2f96" providerId="ADAL" clId="{72F40F0F-B7A0-4390-9C68-8BC85108FE48}" dt="2025-09-22T20:17:52.415" v="71" actId="27636"/>
          <ac:spMkLst>
            <pc:docMk/>
            <pc:sldMk cId="2923961913" sldId="260"/>
            <ac:spMk id="2" creationId="{C3A35C42-C7BF-A349-E9E8-81F58BE0EEF5}"/>
          </ac:spMkLst>
        </pc:spChg>
        <pc:graphicFrameChg chg="add mod ord modGraphic">
          <ac:chgData name="Francis, Thomas" userId="c88661ec-3082-4bef-833e-1ff8ae6f2f96" providerId="ADAL" clId="{72F40F0F-B7A0-4390-9C68-8BC85108FE48}" dt="2025-09-24T00:00:30.707" v="2063" actId="113"/>
          <ac:graphicFrameMkLst>
            <pc:docMk/>
            <pc:sldMk cId="2923961913" sldId="260"/>
            <ac:graphicFrameMk id="7" creationId="{52932CC7-348A-FEF3-C0CA-88E5E3B101B3}"/>
          </ac:graphicFrameMkLst>
        </pc:graphicFrameChg>
        <pc:graphicFrameChg chg="add mod modGraphic">
          <ac:chgData name="Francis, Thomas" userId="c88661ec-3082-4bef-833e-1ff8ae6f2f96" providerId="ADAL" clId="{72F40F0F-B7A0-4390-9C68-8BC85108FE48}" dt="2025-09-24T00:00:33.451" v="2064" actId="113"/>
          <ac:graphicFrameMkLst>
            <pc:docMk/>
            <pc:sldMk cId="2923961913" sldId="260"/>
            <ac:graphicFrameMk id="8" creationId="{F0237186-C6C3-70F7-275C-CAE0035DA342}"/>
          </ac:graphicFrameMkLst>
        </pc:graphicFrameChg>
        <pc:picChg chg="add mod ord">
          <ac:chgData name="Francis, Thomas" userId="c88661ec-3082-4bef-833e-1ff8ae6f2f96" providerId="ADAL" clId="{72F40F0F-B7A0-4390-9C68-8BC85108FE48}" dt="2025-09-23T23:47:32.166" v="1747" actId="167"/>
          <ac:picMkLst>
            <pc:docMk/>
            <pc:sldMk cId="2923961913" sldId="260"/>
            <ac:picMk id="3" creationId="{F77F4A9A-0A82-EBA1-9513-3E0947AE7D42}"/>
          </ac:picMkLst>
        </pc:picChg>
      </pc:sldChg>
      <pc:sldChg chg="addSp modSp mod">
        <pc:chgData name="Francis, Thomas" userId="c88661ec-3082-4bef-833e-1ff8ae6f2f96" providerId="ADAL" clId="{72F40F0F-B7A0-4390-9C68-8BC85108FE48}" dt="2025-09-23T23:47:23.646" v="1745"/>
        <pc:sldMkLst>
          <pc:docMk/>
          <pc:sldMk cId="248287458" sldId="261"/>
        </pc:sldMkLst>
        <pc:spChg chg="mod">
          <ac:chgData name="Francis, Thomas" userId="c88661ec-3082-4bef-833e-1ff8ae6f2f96" providerId="ADAL" clId="{72F40F0F-B7A0-4390-9C68-8BC85108FE48}" dt="2025-09-22T20:19:05.175" v="80" actId="1076"/>
          <ac:spMkLst>
            <pc:docMk/>
            <pc:sldMk cId="248287458" sldId="261"/>
            <ac:spMk id="2" creationId="{4C5663C0-A5E5-0405-A5B7-CEA1ECA834AC}"/>
          </ac:spMkLst>
        </pc:spChg>
        <pc:spChg chg="mod">
          <ac:chgData name="Francis, Thomas" userId="c88661ec-3082-4bef-833e-1ff8ae6f2f96" providerId="ADAL" clId="{72F40F0F-B7A0-4390-9C68-8BC85108FE48}" dt="2025-09-23T02:18:54.616" v="293" actId="1037"/>
          <ac:spMkLst>
            <pc:docMk/>
            <pc:sldMk cId="248287458" sldId="261"/>
            <ac:spMk id="19" creationId="{61F846DB-B3D5-733B-2ECE-2D5E7E82DE50}"/>
          </ac:spMkLst>
        </pc:spChg>
        <pc:grpChg chg="mod">
          <ac:chgData name="Francis, Thomas" userId="c88661ec-3082-4bef-833e-1ff8ae6f2f96" providerId="ADAL" clId="{72F40F0F-B7A0-4390-9C68-8BC85108FE48}" dt="2025-09-22T20:19:14.930" v="81" actId="1076"/>
          <ac:grpSpMkLst>
            <pc:docMk/>
            <pc:sldMk cId="248287458" sldId="261"/>
            <ac:grpSpMk id="21" creationId="{68EDDF95-4E2C-1FE9-9F27-D785DA00CCBD}"/>
          </ac:grpSpMkLst>
        </pc:grpChg>
        <pc:grpChg chg="mod">
          <ac:chgData name="Francis, Thomas" userId="c88661ec-3082-4bef-833e-1ff8ae6f2f96" providerId="ADAL" clId="{72F40F0F-B7A0-4390-9C68-8BC85108FE48}" dt="2025-09-22T20:19:14.930" v="81" actId="1076"/>
          <ac:grpSpMkLst>
            <pc:docMk/>
            <pc:sldMk cId="248287458" sldId="261"/>
            <ac:grpSpMk id="22" creationId="{9A9893A3-0C84-463C-128A-67EC3C50431C}"/>
          </ac:grpSpMkLst>
        </pc:grpChg>
        <pc:grpChg chg="mod">
          <ac:chgData name="Francis, Thomas" userId="c88661ec-3082-4bef-833e-1ff8ae6f2f96" providerId="ADAL" clId="{72F40F0F-B7A0-4390-9C68-8BC85108FE48}" dt="2025-09-22T20:19:14.930" v="81" actId="1076"/>
          <ac:grpSpMkLst>
            <pc:docMk/>
            <pc:sldMk cId="248287458" sldId="261"/>
            <ac:grpSpMk id="23" creationId="{4979FEA8-05D5-5EFD-BF51-B621BE459DF0}"/>
          </ac:grpSpMkLst>
        </pc:grpChg>
        <pc:graphicFrameChg chg="mod modGraphic">
          <ac:chgData name="Francis, Thomas" userId="c88661ec-3082-4bef-833e-1ff8ae6f2f96" providerId="ADAL" clId="{72F40F0F-B7A0-4390-9C68-8BC85108FE48}" dt="2025-09-23T23:46:35.037" v="1744" actId="12788"/>
          <ac:graphicFrameMkLst>
            <pc:docMk/>
            <pc:sldMk cId="248287458" sldId="261"/>
            <ac:graphicFrameMk id="12" creationId="{8C6AAF58-FBDA-3C32-2986-1511778C5536}"/>
          </ac:graphicFrameMkLst>
        </pc:graphicFrameChg>
        <pc:picChg chg="add mod">
          <ac:chgData name="Francis, Thomas" userId="c88661ec-3082-4bef-833e-1ff8ae6f2f96" providerId="ADAL" clId="{72F40F0F-B7A0-4390-9C68-8BC85108FE48}" dt="2025-09-23T23:47:23.646" v="1745"/>
          <ac:picMkLst>
            <pc:docMk/>
            <pc:sldMk cId="248287458" sldId="261"/>
            <ac:picMk id="3" creationId="{1C65FD8C-0077-4032-0732-C5C4BC6808EA}"/>
          </ac:picMkLst>
        </pc:picChg>
      </pc:sldChg>
      <pc:sldChg chg="addSp delSp modSp new mod">
        <pc:chgData name="Francis, Thomas" userId="c88661ec-3082-4bef-833e-1ff8ae6f2f96" providerId="ADAL" clId="{72F40F0F-B7A0-4390-9C68-8BC85108FE48}" dt="2025-09-24T00:05:57.278" v="2240" actId="1076"/>
        <pc:sldMkLst>
          <pc:docMk/>
          <pc:sldMk cId="825872150" sldId="262"/>
        </pc:sldMkLst>
        <pc:spChg chg="add mod">
          <ac:chgData name="Francis, Thomas" userId="c88661ec-3082-4bef-833e-1ff8ae6f2f96" providerId="ADAL" clId="{72F40F0F-B7A0-4390-9C68-8BC85108FE48}" dt="2025-09-23T18:19:56.151" v="1720" actId="1076"/>
          <ac:spMkLst>
            <pc:docMk/>
            <pc:sldMk cId="825872150" sldId="262"/>
            <ac:spMk id="2" creationId="{01C5BF32-16DC-1F88-6DE9-09C3FFA7635B}"/>
          </ac:spMkLst>
        </pc:spChg>
        <pc:spChg chg="del">
          <ac:chgData name="Francis, Thomas" userId="c88661ec-3082-4bef-833e-1ff8ae6f2f96" providerId="ADAL" clId="{72F40F0F-B7A0-4390-9C68-8BC85108FE48}" dt="2025-09-23T17:43:20.160" v="362" actId="478"/>
          <ac:spMkLst>
            <pc:docMk/>
            <pc:sldMk cId="825872150" sldId="262"/>
            <ac:spMk id="2" creationId="{F145D0F4-AD04-785A-45D6-4166F63FE14F}"/>
          </ac:spMkLst>
        </pc:spChg>
        <pc:spChg chg="del">
          <ac:chgData name="Francis, Thomas" userId="c88661ec-3082-4bef-833e-1ff8ae6f2f96" providerId="ADAL" clId="{72F40F0F-B7A0-4390-9C68-8BC85108FE48}" dt="2025-09-23T17:43:20.160" v="362" actId="478"/>
          <ac:spMkLst>
            <pc:docMk/>
            <pc:sldMk cId="825872150" sldId="262"/>
            <ac:spMk id="3" creationId="{900EA52D-66AF-C762-6D02-A513E1D561C9}"/>
          </ac:spMkLst>
        </pc:spChg>
        <pc:spChg chg="add mod">
          <ac:chgData name="Francis, Thomas" userId="c88661ec-3082-4bef-833e-1ff8ae6f2f96" providerId="ADAL" clId="{72F40F0F-B7A0-4390-9C68-8BC85108FE48}" dt="2025-09-23T18:23:22.897" v="1739" actId="403"/>
          <ac:spMkLst>
            <pc:docMk/>
            <pc:sldMk cId="825872150" sldId="262"/>
            <ac:spMk id="3" creationId="{C4383048-CA0D-15A1-9951-E4BE057ED444}"/>
          </ac:spMkLst>
        </pc:spChg>
        <pc:spChg chg="add mod">
          <ac:chgData name="Francis, Thomas" userId="c88661ec-3082-4bef-833e-1ff8ae6f2f96" providerId="ADAL" clId="{72F40F0F-B7A0-4390-9C68-8BC85108FE48}" dt="2025-09-23T17:48:46.166" v="407" actId="14100"/>
          <ac:spMkLst>
            <pc:docMk/>
            <pc:sldMk cId="825872150" sldId="262"/>
            <ac:spMk id="4" creationId="{458A0F22-3D7F-115A-4C18-99B5A5EB91D6}"/>
          </ac:spMkLst>
        </pc:spChg>
        <pc:spChg chg="add mod">
          <ac:chgData name="Francis, Thomas" userId="c88661ec-3082-4bef-833e-1ff8ae6f2f96" providerId="ADAL" clId="{72F40F0F-B7A0-4390-9C68-8BC85108FE48}" dt="2025-09-24T00:04:05.332" v="2132" actId="255"/>
          <ac:spMkLst>
            <pc:docMk/>
            <pc:sldMk cId="825872150" sldId="262"/>
            <ac:spMk id="7" creationId="{36464D93-F096-5407-B549-59F45F8AACD7}"/>
          </ac:spMkLst>
        </pc:spChg>
        <pc:spChg chg="add mod">
          <ac:chgData name="Francis, Thomas" userId="c88661ec-3082-4bef-833e-1ff8ae6f2f96" providerId="ADAL" clId="{72F40F0F-B7A0-4390-9C68-8BC85108FE48}" dt="2025-09-24T00:05:57.278" v="2240" actId="1076"/>
          <ac:spMkLst>
            <pc:docMk/>
            <pc:sldMk cId="825872150" sldId="262"/>
            <ac:spMk id="9" creationId="{6DF29CA8-638B-FAC3-BF0E-74E9D69388D1}"/>
          </ac:spMkLst>
        </pc:spChg>
        <pc:picChg chg="add mod">
          <ac:chgData name="Francis, Thomas" userId="c88661ec-3082-4bef-833e-1ff8ae6f2f96" providerId="ADAL" clId="{72F40F0F-B7A0-4390-9C68-8BC85108FE48}" dt="2025-09-23T23:47:36.829" v="1748"/>
          <ac:picMkLst>
            <pc:docMk/>
            <pc:sldMk cId="825872150" sldId="262"/>
            <ac:picMk id="5" creationId="{20F30407-FEBF-D694-0786-8F2C5C2E3539}"/>
          </ac:picMkLst>
        </pc:picChg>
      </pc:sldChg>
      <pc:sldChg chg="addSp delSp modSp add mod">
        <pc:chgData name="Francis, Thomas" userId="c88661ec-3082-4bef-833e-1ff8ae6f2f96" providerId="ADAL" clId="{72F40F0F-B7A0-4390-9C68-8BC85108FE48}" dt="2025-09-23T23:47:51.055" v="1751" actId="1035"/>
        <pc:sldMkLst>
          <pc:docMk/>
          <pc:sldMk cId="2424799630" sldId="263"/>
        </pc:sldMkLst>
        <pc:spChg chg="add mod">
          <ac:chgData name="Francis, Thomas" userId="c88661ec-3082-4bef-833e-1ff8ae6f2f96" providerId="ADAL" clId="{72F40F0F-B7A0-4390-9C68-8BC85108FE48}" dt="2025-09-23T18:08:24.372" v="925" actId="465"/>
          <ac:spMkLst>
            <pc:docMk/>
            <pc:sldMk cId="2424799630" sldId="263"/>
            <ac:spMk id="2" creationId="{276CF6FE-5F0E-33CA-8629-895ECDB21E87}"/>
          </ac:spMkLst>
        </pc:spChg>
        <pc:spChg chg="add mod">
          <ac:chgData name="Francis, Thomas" userId="c88661ec-3082-4bef-833e-1ff8ae6f2f96" providerId="ADAL" clId="{72F40F0F-B7A0-4390-9C68-8BC85108FE48}" dt="2025-09-23T18:08:24.372" v="925" actId="465"/>
          <ac:spMkLst>
            <pc:docMk/>
            <pc:sldMk cId="2424799630" sldId="263"/>
            <ac:spMk id="3" creationId="{726051FB-75BB-9868-B314-AA3E7AE684F1}"/>
          </ac:spMkLst>
        </pc:spChg>
        <pc:spChg chg="mod">
          <ac:chgData name="Francis, Thomas" userId="c88661ec-3082-4bef-833e-1ff8ae6f2f96" providerId="ADAL" clId="{72F40F0F-B7A0-4390-9C68-8BC85108FE48}" dt="2025-09-23T17:53:14.609" v="454" actId="20577"/>
          <ac:spMkLst>
            <pc:docMk/>
            <pc:sldMk cId="2424799630" sldId="263"/>
            <ac:spMk id="4" creationId="{52FB4482-5955-800D-A726-C2C536FC2224}"/>
          </ac:spMkLst>
        </pc:spChg>
        <pc:spChg chg="add del">
          <ac:chgData name="Francis, Thomas" userId="c88661ec-3082-4bef-833e-1ff8ae6f2f96" providerId="ADAL" clId="{72F40F0F-B7A0-4390-9C68-8BC85108FE48}" dt="2025-09-23T18:09:40.851" v="927" actId="22"/>
          <ac:spMkLst>
            <pc:docMk/>
            <pc:sldMk cId="2424799630" sldId="263"/>
            <ac:spMk id="6" creationId="{B6A08323-246E-F9EB-33CF-7012E5A9D803}"/>
          </ac:spMkLst>
        </pc:spChg>
        <pc:picChg chg="add mod">
          <ac:chgData name="Francis, Thomas" userId="c88661ec-3082-4bef-833e-1ff8ae6f2f96" providerId="ADAL" clId="{72F40F0F-B7A0-4390-9C68-8BC85108FE48}" dt="2025-09-23T23:47:51.055" v="1751" actId="1035"/>
          <ac:picMkLst>
            <pc:docMk/>
            <pc:sldMk cId="2424799630" sldId="263"/>
            <ac:picMk id="7" creationId="{A3BFC192-725D-880A-1499-E9AFB29C21A2}"/>
          </ac:picMkLst>
        </pc:picChg>
      </pc:sldChg>
      <pc:sldChg chg="addSp delSp modSp add mod">
        <pc:chgData name="Francis, Thomas" userId="c88661ec-3082-4bef-833e-1ff8ae6f2f96" providerId="ADAL" clId="{72F40F0F-B7A0-4390-9C68-8BC85108FE48}" dt="2025-09-23T23:47:55.619" v="1753" actId="1036"/>
        <pc:sldMkLst>
          <pc:docMk/>
          <pc:sldMk cId="1663960115" sldId="264"/>
        </pc:sldMkLst>
        <pc:spChg chg="del">
          <ac:chgData name="Francis, Thomas" userId="c88661ec-3082-4bef-833e-1ff8ae6f2f96" providerId="ADAL" clId="{72F40F0F-B7A0-4390-9C68-8BC85108FE48}" dt="2025-09-23T18:10:43.881" v="1000" actId="478"/>
          <ac:spMkLst>
            <pc:docMk/>
            <pc:sldMk cId="1663960115" sldId="264"/>
            <ac:spMk id="3" creationId="{F6DB66EB-CBF7-D8DB-BF75-B4B48D4F84B3}"/>
          </ac:spMkLst>
        </pc:spChg>
        <pc:spChg chg="mod">
          <ac:chgData name="Francis, Thomas" userId="c88661ec-3082-4bef-833e-1ff8ae6f2f96" providerId="ADAL" clId="{72F40F0F-B7A0-4390-9C68-8BC85108FE48}" dt="2025-09-23T18:09:47.824" v="945" actId="20577"/>
          <ac:spMkLst>
            <pc:docMk/>
            <pc:sldMk cId="1663960115" sldId="264"/>
            <ac:spMk id="4" creationId="{4AB801EC-343E-8C36-5ABB-85745055AA71}"/>
          </ac:spMkLst>
        </pc:spChg>
        <pc:picChg chg="add mod">
          <ac:chgData name="Francis, Thomas" userId="c88661ec-3082-4bef-833e-1ff8ae6f2f96" providerId="ADAL" clId="{72F40F0F-B7A0-4390-9C68-8BC85108FE48}" dt="2025-09-23T23:47:55.619" v="1753" actId="1036"/>
          <ac:picMkLst>
            <pc:docMk/>
            <pc:sldMk cId="1663960115" sldId="264"/>
            <ac:picMk id="5" creationId="{00F5B4FB-BA38-2AB4-E3FE-61190D8F9515}"/>
          </ac:picMkLst>
        </pc:picChg>
      </pc:sldChg>
      <pc:sldChg chg="addSp delSp modSp add mod">
        <pc:chgData name="Francis, Thomas" userId="c88661ec-3082-4bef-833e-1ff8ae6f2f96" providerId="ADAL" clId="{72F40F0F-B7A0-4390-9C68-8BC85108FE48}" dt="2025-09-23T23:48:02.670" v="1755"/>
        <pc:sldMkLst>
          <pc:docMk/>
          <pc:sldMk cId="721270644" sldId="265"/>
        </pc:sldMkLst>
        <pc:spChg chg="del">
          <ac:chgData name="Francis, Thomas" userId="c88661ec-3082-4bef-833e-1ff8ae6f2f96" providerId="ADAL" clId="{72F40F0F-B7A0-4390-9C68-8BC85108FE48}" dt="2025-09-23T18:10:38.804" v="999" actId="478"/>
          <ac:spMkLst>
            <pc:docMk/>
            <pc:sldMk cId="721270644" sldId="265"/>
            <ac:spMk id="2" creationId="{5C2153DC-2C70-9391-A79D-01837D23570A}"/>
          </ac:spMkLst>
        </pc:spChg>
        <pc:spChg chg="del">
          <ac:chgData name="Francis, Thomas" userId="c88661ec-3082-4bef-833e-1ff8ae6f2f96" providerId="ADAL" clId="{72F40F0F-B7A0-4390-9C68-8BC85108FE48}" dt="2025-09-23T18:10:35.136" v="998" actId="478"/>
          <ac:spMkLst>
            <pc:docMk/>
            <pc:sldMk cId="721270644" sldId="265"/>
            <ac:spMk id="3" creationId="{7F043D77-FA3D-EEB3-0DDF-A0A6D5B47F54}"/>
          </ac:spMkLst>
        </pc:spChg>
        <pc:spChg chg="mod">
          <ac:chgData name="Francis, Thomas" userId="c88661ec-3082-4bef-833e-1ff8ae6f2f96" providerId="ADAL" clId="{72F40F0F-B7A0-4390-9C68-8BC85108FE48}" dt="2025-09-23T18:10:26.689" v="997" actId="6549"/>
          <ac:spMkLst>
            <pc:docMk/>
            <pc:sldMk cId="721270644" sldId="265"/>
            <ac:spMk id="4" creationId="{53A647BF-655A-97ED-6728-180DFDD5684B}"/>
          </ac:spMkLst>
        </pc:spChg>
        <pc:picChg chg="add mod">
          <ac:chgData name="Francis, Thomas" userId="c88661ec-3082-4bef-833e-1ff8ae6f2f96" providerId="ADAL" clId="{72F40F0F-B7A0-4390-9C68-8BC85108FE48}" dt="2025-09-23T23:48:00.935" v="1754"/>
          <ac:picMkLst>
            <pc:docMk/>
            <pc:sldMk cId="721270644" sldId="265"/>
            <ac:picMk id="5" creationId="{C15FE7A6-7947-5DC0-376D-60275F36D8E6}"/>
          </ac:picMkLst>
        </pc:picChg>
        <pc:picChg chg="add mod">
          <ac:chgData name="Francis, Thomas" userId="c88661ec-3082-4bef-833e-1ff8ae6f2f96" providerId="ADAL" clId="{72F40F0F-B7A0-4390-9C68-8BC85108FE48}" dt="2025-09-23T23:48:02.670" v="1755"/>
          <ac:picMkLst>
            <pc:docMk/>
            <pc:sldMk cId="721270644" sldId="265"/>
            <ac:picMk id="6" creationId="{1802249A-D133-E74D-5913-66DE4781C1F0}"/>
          </ac:picMkLst>
        </pc:picChg>
      </pc:sldChg>
      <pc:sldChg chg="addSp modSp add mod">
        <pc:chgData name="Francis, Thomas" userId="c88661ec-3082-4bef-833e-1ff8ae6f2f96" providerId="ADAL" clId="{72F40F0F-B7A0-4390-9C68-8BC85108FE48}" dt="2025-09-23T23:48:08.897" v="1756"/>
        <pc:sldMkLst>
          <pc:docMk/>
          <pc:sldMk cId="2344680606" sldId="266"/>
        </pc:sldMkLst>
        <pc:spChg chg="mod">
          <ac:chgData name="Francis, Thomas" userId="c88661ec-3082-4bef-833e-1ff8ae6f2f96" providerId="ADAL" clId="{72F40F0F-B7A0-4390-9C68-8BC85108FE48}" dt="2025-09-23T18:10:56.193" v="1019" actId="14100"/>
          <ac:spMkLst>
            <pc:docMk/>
            <pc:sldMk cId="2344680606" sldId="266"/>
            <ac:spMk id="4" creationId="{F1F65F39-BE3B-FB76-0726-6287A20EFA68}"/>
          </ac:spMkLst>
        </pc:spChg>
        <pc:picChg chg="add mod">
          <ac:chgData name="Francis, Thomas" userId="c88661ec-3082-4bef-833e-1ff8ae6f2f96" providerId="ADAL" clId="{72F40F0F-B7A0-4390-9C68-8BC85108FE48}" dt="2025-09-23T23:48:08.897" v="1756"/>
          <ac:picMkLst>
            <pc:docMk/>
            <pc:sldMk cId="2344680606" sldId="266"/>
            <ac:picMk id="2" creationId="{95F2C0E5-5C7E-D9AF-F707-9A04369AD124}"/>
          </ac:picMkLst>
        </pc:picChg>
      </pc:sldChg>
      <pc:sldChg chg="addSp modSp add mod">
        <pc:chgData name="Francis, Thomas" userId="c88661ec-3082-4bef-833e-1ff8ae6f2f96" providerId="ADAL" clId="{72F40F0F-B7A0-4390-9C68-8BC85108FE48}" dt="2025-09-23T23:48:15.144" v="1757"/>
        <pc:sldMkLst>
          <pc:docMk/>
          <pc:sldMk cId="3685024201" sldId="267"/>
        </pc:sldMkLst>
        <pc:spChg chg="mod">
          <ac:chgData name="Francis, Thomas" userId="c88661ec-3082-4bef-833e-1ff8ae6f2f96" providerId="ADAL" clId="{72F40F0F-B7A0-4390-9C68-8BC85108FE48}" dt="2025-09-23T18:11:10.553" v="1048" actId="20577"/>
          <ac:spMkLst>
            <pc:docMk/>
            <pc:sldMk cId="3685024201" sldId="267"/>
            <ac:spMk id="4" creationId="{CA71648A-40C5-C0A2-B2FE-57D1E0EB3D7D}"/>
          </ac:spMkLst>
        </pc:spChg>
        <pc:picChg chg="add mod">
          <ac:chgData name="Francis, Thomas" userId="c88661ec-3082-4bef-833e-1ff8ae6f2f96" providerId="ADAL" clId="{72F40F0F-B7A0-4390-9C68-8BC85108FE48}" dt="2025-09-23T23:48:15.144" v="1757"/>
          <ac:picMkLst>
            <pc:docMk/>
            <pc:sldMk cId="3685024201" sldId="267"/>
            <ac:picMk id="2" creationId="{77C4ED38-655D-AC33-D80A-53DB98B9242C}"/>
          </ac:picMkLst>
        </pc:picChg>
      </pc:sldChg>
      <pc:sldChg chg="addSp modSp add mod">
        <pc:chgData name="Francis, Thomas" userId="c88661ec-3082-4bef-833e-1ff8ae6f2f96" providerId="ADAL" clId="{72F40F0F-B7A0-4390-9C68-8BC85108FE48}" dt="2025-09-23T23:48:22.524" v="1758"/>
        <pc:sldMkLst>
          <pc:docMk/>
          <pc:sldMk cId="3666319665" sldId="268"/>
        </pc:sldMkLst>
        <pc:spChg chg="mod">
          <ac:chgData name="Francis, Thomas" userId="c88661ec-3082-4bef-833e-1ff8ae6f2f96" providerId="ADAL" clId="{72F40F0F-B7A0-4390-9C68-8BC85108FE48}" dt="2025-09-23T18:11:21.988" v="1073" actId="20577"/>
          <ac:spMkLst>
            <pc:docMk/>
            <pc:sldMk cId="3666319665" sldId="268"/>
            <ac:spMk id="4" creationId="{314E9443-C72D-DEB8-D346-9A64B6C787D0}"/>
          </ac:spMkLst>
        </pc:spChg>
        <pc:picChg chg="add mod">
          <ac:chgData name="Francis, Thomas" userId="c88661ec-3082-4bef-833e-1ff8ae6f2f96" providerId="ADAL" clId="{72F40F0F-B7A0-4390-9C68-8BC85108FE48}" dt="2025-09-23T23:48:22.524" v="1758"/>
          <ac:picMkLst>
            <pc:docMk/>
            <pc:sldMk cId="3666319665" sldId="268"/>
            <ac:picMk id="2" creationId="{FA6F85D3-6EEE-4CC5-5548-51A381384800}"/>
          </ac:picMkLst>
        </pc:picChg>
      </pc:sldChg>
      <pc:sldChg chg="addSp modSp add mod">
        <pc:chgData name="Francis, Thomas" userId="c88661ec-3082-4bef-833e-1ff8ae6f2f96" providerId="ADAL" clId="{72F40F0F-B7A0-4390-9C68-8BC85108FE48}" dt="2025-09-23T23:48:25.216" v="1759"/>
        <pc:sldMkLst>
          <pc:docMk/>
          <pc:sldMk cId="4133742344" sldId="269"/>
        </pc:sldMkLst>
        <pc:spChg chg="mod">
          <ac:chgData name="Francis, Thomas" userId="c88661ec-3082-4bef-833e-1ff8ae6f2f96" providerId="ADAL" clId="{72F40F0F-B7A0-4390-9C68-8BC85108FE48}" dt="2025-09-23T18:11:32.180" v="1081" actId="20577"/>
          <ac:spMkLst>
            <pc:docMk/>
            <pc:sldMk cId="4133742344" sldId="269"/>
            <ac:spMk id="4" creationId="{7EB24BE9-EE6F-6A8E-F994-F8B3E9FF2534}"/>
          </ac:spMkLst>
        </pc:spChg>
        <pc:picChg chg="add mod">
          <ac:chgData name="Francis, Thomas" userId="c88661ec-3082-4bef-833e-1ff8ae6f2f96" providerId="ADAL" clId="{72F40F0F-B7A0-4390-9C68-8BC85108FE48}" dt="2025-09-23T23:48:25.216" v="1759"/>
          <ac:picMkLst>
            <pc:docMk/>
            <pc:sldMk cId="4133742344" sldId="269"/>
            <ac:picMk id="2" creationId="{ED749AC5-2FEB-B5A2-82D8-926509F4BAAC}"/>
          </ac:picMkLst>
        </pc:picChg>
      </pc:sldChg>
      <pc:sldChg chg="addSp delSp modSp new mod">
        <pc:chgData name="Francis, Thomas" userId="c88661ec-3082-4bef-833e-1ff8ae6f2f96" providerId="ADAL" clId="{72F40F0F-B7A0-4390-9C68-8BC85108FE48}" dt="2025-09-23T23:57:40.885" v="1930" actId="167"/>
        <pc:sldMkLst>
          <pc:docMk/>
          <pc:sldMk cId="220338691" sldId="270"/>
        </pc:sldMkLst>
        <pc:spChg chg="del">
          <ac:chgData name="Francis, Thomas" userId="c88661ec-3082-4bef-833e-1ff8ae6f2f96" providerId="ADAL" clId="{72F40F0F-B7A0-4390-9C68-8BC85108FE48}" dt="2025-09-23T23:50:58.079" v="1761" actId="478"/>
          <ac:spMkLst>
            <pc:docMk/>
            <pc:sldMk cId="220338691" sldId="270"/>
            <ac:spMk id="2" creationId="{0A00FEF8-A4CB-C843-7D6F-D5848B2B9CD5}"/>
          </ac:spMkLst>
        </pc:spChg>
        <pc:spChg chg="del">
          <ac:chgData name="Francis, Thomas" userId="c88661ec-3082-4bef-833e-1ff8ae6f2f96" providerId="ADAL" clId="{72F40F0F-B7A0-4390-9C68-8BC85108FE48}" dt="2025-09-23T23:50:58.079" v="1761" actId="478"/>
          <ac:spMkLst>
            <pc:docMk/>
            <pc:sldMk cId="220338691" sldId="270"/>
            <ac:spMk id="3" creationId="{AF5FC45F-196E-E508-CE6A-F70FFB4BBEE8}"/>
          </ac:spMkLst>
        </pc:spChg>
        <pc:spChg chg="add mod">
          <ac:chgData name="Francis, Thomas" userId="c88661ec-3082-4bef-833e-1ff8ae6f2f96" providerId="ADAL" clId="{72F40F0F-B7A0-4390-9C68-8BC85108FE48}" dt="2025-09-23T23:51:11.973" v="1776" actId="20577"/>
          <ac:spMkLst>
            <pc:docMk/>
            <pc:sldMk cId="220338691" sldId="270"/>
            <ac:spMk id="4" creationId="{FF9DE168-1210-3DF6-4C97-D5F43FD6CC73}"/>
          </ac:spMkLst>
        </pc:spChg>
        <pc:spChg chg="add mod">
          <ac:chgData name="Francis, Thomas" userId="c88661ec-3082-4bef-833e-1ff8ae6f2f96" providerId="ADAL" clId="{72F40F0F-B7A0-4390-9C68-8BC85108FE48}" dt="2025-09-23T23:51:51.031" v="1783" actId="1076"/>
          <ac:spMkLst>
            <pc:docMk/>
            <pc:sldMk cId="220338691" sldId="270"/>
            <ac:spMk id="5" creationId="{CDFACA8E-7630-C0B5-7A7F-D99F3150BD77}"/>
          </ac:spMkLst>
        </pc:spChg>
        <pc:spChg chg="add mod">
          <ac:chgData name="Francis, Thomas" userId="c88661ec-3082-4bef-833e-1ff8ae6f2f96" providerId="ADAL" clId="{72F40F0F-B7A0-4390-9C68-8BC85108FE48}" dt="2025-09-23T23:51:51.031" v="1783" actId="1076"/>
          <ac:spMkLst>
            <pc:docMk/>
            <pc:sldMk cId="220338691" sldId="270"/>
            <ac:spMk id="6" creationId="{4EA0523A-913F-AB7F-C7F6-06B795F9FE2C}"/>
          </ac:spMkLst>
        </pc:spChg>
        <pc:spChg chg="add del mod">
          <ac:chgData name="Francis, Thomas" userId="c88661ec-3082-4bef-833e-1ff8ae6f2f96" providerId="ADAL" clId="{72F40F0F-B7A0-4390-9C68-8BC85108FE48}" dt="2025-09-23T23:56:09.589" v="1883"/>
          <ac:spMkLst>
            <pc:docMk/>
            <pc:sldMk cId="220338691" sldId="270"/>
            <ac:spMk id="8" creationId="{B7779FFD-C20C-2CFA-168E-D58E4F341E84}"/>
          </ac:spMkLst>
        </pc:spChg>
        <pc:spChg chg="add del mod">
          <ac:chgData name="Francis, Thomas" userId="c88661ec-3082-4bef-833e-1ff8ae6f2f96" providerId="ADAL" clId="{72F40F0F-B7A0-4390-9C68-8BC85108FE48}" dt="2025-09-23T23:56:09.588" v="1881" actId="478"/>
          <ac:spMkLst>
            <pc:docMk/>
            <pc:sldMk cId="220338691" sldId="270"/>
            <ac:spMk id="9" creationId="{B4ED9C57-C131-1014-69D4-0025FC20648A}"/>
          </ac:spMkLst>
        </pc:spChg>
        <pc:spChg chg="add del mod">
          <ac:chgData name="Francis, Thomas" userId="c88661ec-3082-4bef-833e-1ff8ae6f2f96" providerId="ADAL" clId="{72F40F0F-B7A0-4390-9C68-8BC85108FE48}" dt="2025-09-23T23:56:09.591" v="1885"/>
          <ac:spMkLst>
            <pc:docMk/>
            <pc:sldMk cId="220338691" sldId="270"/>
            <ac:spMk id="10" creationId="{870A01E0-151B-D1B2-038D-DBDCDB2C287C}"/>
          </ac:spMkLst>
        </pc:spChg>
        <pc:graphicFrameChg chg="add mod ord modGraphic">
          <ac:chgData name="Francis, Thomas" userId="c88661ec-3082-4bef-833e-1ff8ae6f2f96" providerId="ADAL" clId="{72F40F0F-B7A0-4390-9C68-8BC85108FE48}" dt="2025-09-23T23:57:40.885" v="1930" actId="167"/>
          <ac:graphicFrameMkLst>
            <pc:docMk/>
            <pc:sldMk cId="220338691" sldId="270"/>
            <ac:graphicFrameMk id="11" creationId="{188D2BE5-FC3A-F96C-77D3-40FA113E06E1}"/>
          </ac:graphicFrameMkLst>
        </pc:graphicFrameChg>
        <pc:picChg chg="add mod">
          <ac:chgData name="Francis, Thomas" userId="c88661ec-3082-4bef-833e-1ff8ae6f2f96" providerId="ADAL" clId="{72F40F0F-B7A0-4390-9C68-8BC85108FE48}" dt="2025-09-23T23:51:58.634" v="1784"/>
          <ac:picMkLst>
            <pc:docMk/>
            <pc:sldMk cId="220338691" sldId="270"/>
            <ac:picMk id="7" creationId="{45C1A984-FC2F-A13B-9071-49793D359ABC}"/>
          </ac:picMkLst>
        </pc:picChg>
      </pc:sldChg>
    </pc:docChg>
  </pc:docChgLst>
</pc:chgInfo>
</file>

<file path=ppt/comments/modernComment_103_14D7E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4DB4D2-FFF8-49DF-B30E-F0087D26987A}" authorId="{F6AE2103-DC91-BF51-33B1-64AE300CAB07}" created="2025-09-21T16:33:09.4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55775" sldId="259"/>
      <ac:spMk id="6" creationId="{BF58D09F-64E2-6F27-EB89-5B2618D8D559}"/>
      <ac:txMk cp="300" len="67">
        <ac:context len="467" hash="3350063606"/>
      </ac:txMk>
    </ac:txMkLst>
    <p188:pos x="10439400" y="2918653"/>
    <p188:txBody>
      <a:bodyPr/>
      <a:lstStyle/>
      <a:p>
        <a:r>
          <a:rPr lang="en-US"/>
          <a:t>https://www.simbo.ai/blog/cost-efficiency-and-operational-benefits-of-implementing-voice-bots-in-customer-service-operations-1860284/</a:t>
        </a:r>
      </a:p>
    </p188:txBody>
  </p188:cm>
  <p188:cm id="{B29520D3-BEEF-4A07-AF48-A553BD9D90E4}" authorId="{F6AE2103-DC91-BF51-33B1-64AE300CAB07}" created="2025-09-21T16:33:32.08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55775" sldId="259"/>
      <ac:spMk id="6" creationId="{BF58D09F-64E2-6F27-EB89-5B2618D8D559}"/>
      <ac:txMk cp="0" len="121">
        <ac:context len="467" hash="3350063606"/>
      </ac:txMk>
    </ac:txMkLst>
    <p188:pos x="10452652" y="360984"/>
    <p188:txBody>
      <a:bodyPr/>
      <a:lstStyle/>
      <a:p>
        <a:r>
          <a:rPr lang="en-US"/>
          <a:t>https://mysocialpractice.com/2025/07/dental-ai-receptionist/</a:t>
        </a:r>
      </a:p>
    </p188:txBody>
  </p188:cm>
  <p188:cm id="{EC7FF106-92B4-4E4D-B819-FD78DA33132A}" authorId="{F6AE2103-DC91-BF51-33B1-64AE300CAB07}" created="2025-09-21T16:33:44.44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55775" sldId="259"/>
      <ac:spMk id="6" creationId="{BF58D09F-64E2-6F27-EB89-5B2618D8D559}"/>
      <ac:txMk cp="122" len="75">
        <ac:context len="467" hash="3350063606"/>
      </ac:txMk>
    </ac:txMkLst>
    <p188:pos x="10452652" y="1129610"/>
    <p188:txBody>
      <a:bodyPr/>
      <a:lstStyle/>
      <a:p>
        <a:r>
          <a:rPr lang="en-US"/>
          <a:t>https://smiletactics.com/blog/voice-ai-technology-in-dentistry/</a:t>
        </a:r>
      </a:p>
    </p188:txBody>
  </p188:cm>
  <p188:cm id="{C469FFBD-7E17-4DDD-ADED-EB215B05A255}" authorId="{F6AE2103-DC91-BF51-33B1-64AE300CAB07}" created="2025-09-21T16:35:02.67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55775" sldId="259"/>
      <ac:spMk id="6" creationId="{BF58D09F-64E2-6F27-EB89-5B2618D8D559}"/>
      <ac:txMk cp="198" len="101">
        <ac:context len="467" hash="3350063606"/>
      </ac:txMk>
    </ac:txMkLst>
    <p188:pos x="9286461" y="2017505"/>
    <p188:txBody>
      <a:bodyPr/>
      <a:lstStyle/>
      <a:p>
        <a:r>
          <a:rPr lang="en-US"/>
          <a:t>https://smiletactics.com/blog/voice-ai-technology-in-dentistry/
https://www.virtualrockstar.com/blog/virtual-assistant-trends-2025
</a:t>
        </a:r>
      </a:p>
    </p188:txBody>
  </p188:cm>
  <p188:cm id="{69906A83-3CFD-4A25-B73F-C50E33172206}" authorId="{F6AE2103-DC91-BF51-33B1-64AE300CAB07}" created="2025-09-21T16:37:08.8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55775" sldId="259"/>
      <ac:spMk id="6" creationId="{BF58D09F-64E2-6F27-EB89-5B2618D8D559}"/>
      <ac:txMk cp="368" len="98">
        <ac:context len="467" hash="3350063606"/>
      </ac:txMk>
    </ac:txMkLst>
    <p188:pos x="10002078" y="3475245"/>
    <p188:txBody>
      <a:bodyPr/>
      <a:lstStyle/>
      <a:p>
        <a:r>
          <a:rPr lang="en-US"/>
          <a:t>https://www.theshift.ai/blog/ai-agents-for-dental-practices-from-phone-calls-to-patient-scheduling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F31EA-CDD9-46F9-9769-F537E6958741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6DE6F-F2BC-43F3-AE9D-7ADA15D0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6DE6F-F2BC-43F3-AE9D-7ADA15D0B7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5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6DE6F-F2BC-43F3-AE9D-7ADA15D0B7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Inspired by Greene Vardiman Black – Revolutionized dental education and techniques; often called the </a:t>
            </a:r>
            <a:r>
              <a:rPr lang="en-US" i="1" dirty="0"/>
              <a:t>Father of Operative Dentistry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6DE6F-F2BC-43F3-AE9D-7ADA15D0B7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5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042C-004B-BC4C-B176-6424E64F4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F96ED-7D19-1691-0D3F-A5EBE7418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A393-78B6-E9B2-79ED-CDA9334D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68041-1691-C3E7-1332-9F4CB918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739F-F845-714D-3C9F-8683AC88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7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A6AF-408C-FE29-3782-96C276D5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F88C9-EB77-55F7-AEB0-8FDAAF218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0CDAF-AF1B-0042-27AA-542591F8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3D4E1-6245-4F5F-9BDC-3BB9D123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84BE-89E5-53F7-21F5-0165940B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1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6F95C-9134-7F67-F0CC-C73E7491B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7188F-5CD6-85DE-A8F5-89CE60078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AB64-0693-93C1-9EFC-396F839A2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477CE-F6C3-2128-232E-0222FDC8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9B5F-FA4F-2C6E-9AE5-237B6247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7F2A-F2E7-9B03-04C3-1ECCEE38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BBE0-274D-BE80-3A63-CBB41D83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AA218-8761-922D-6001-E5CEAF1D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4092A-D9FA-77B6-51E3-263529AC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B994-FED6-BA39-FBD4-4E9BDD9F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4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ED23-59F9-CD0F-D95E-7738361D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CEF3B-91AA-4D7C-F4A9-6D1ED41CD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1652C-4207-604F-10D4-83872428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F0796-CB9F-EC3F-7BFC-52F0FA3A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17216-DCB7-4051-9B4C-55A47633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3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E932-EBC7-030C-5DF2-2031214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0743E-C4D2-1F83-F8A2-BE5FD2EE8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ADDEB-9489-7A07-5038-27257FB6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AE27D-60D6-EA19-0FB4-1367C9EF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CE9B-37F2-1A3E-161D-F0DE7818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F6258-E8A3-1885-A575-051AAC39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2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D580-4E74-85C4-F7FB-2127359F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6274-B5C2-1B41-23E7-07FC5FAC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CC804-EFFA-FF3C-C8EE-756C85953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7579B-7776-F83C-1D2C-6995589C9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D300C-D24C-A4F4-3EA3-C00852972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6A33E-E30D-ED53-C548-1D1324F2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E4D00-5DE2-4F7A-0955-F846DB59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EA34B-B990-5453-4E18-F32620D7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FE1C-E637-2F22-299F-9A7F1B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AE54C-FD6A-91AB-6725-9F6B67D4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7A124-1EBC-4803-2623-4CE10B3D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ED6F8-35FA-2B4C-E420-D3802642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65AF1-9B48-9E50-443A-591B975E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55ACD-17CB-9D88-42A3-D35AC421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5CEF-12D9-65E2-8CD0-14701F6C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54D7-901C-96D8-03D7-88E474C2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60E6-D250-5812-B3A8-E5F8B360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F0707-9B5E-B5E6-50A7-96783EB4C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CF5BD-4AE4-DB82-C602-1551EFFE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6AA6A-1E66-E087-2F7B-A1C62C46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59D8E-F488-6170-ECBB-FB8A8850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0BB3-A328-F805-3459-40E47C76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7B470-C300-241A-01B0-121FBD1F6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C01AB-6920-F1D6-33D6-695808F41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B9613-AA69-8F4E-BC69-655DB31D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5FA61-09B0-A283-A3A2-9C8B43CCD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B06D6-EDCA-0F85-FA67-74B20FAF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59CFA-627B-7ACA-2F36-BEBD66CB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3CB7-64C1-A21B-E63D-DE8134BC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BF2A6-0B50-86F5-2B9A-145F67CCB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AF164-A41D-456F-BCAC-5B58120F6446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90DFD-012A-04A2-A698-6E4116F66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BE258-2D04-2F61-D7F2-523B3120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9EB35-3E40-4818-B934-20A27A3D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7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14D7E1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leistly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162B-2B58-FB6D-6BF3-2FE39758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103911-7FF5-037B-2CE1-610158DD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1119C2-E9C8-2E4D-6746-C747B30E8045}"/>
              </a:ext>
            </a:extLst>
          </p:cNvPr>
          <p:cNvSpPr txBox="1"/>
          <p:nvPr/>
        </p:nvSpPr>
        <p:spPr>
          <a:xfrm>
            <a:off x="1808993" y="4929809"/>
            <a:ext cx="8516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67DC"/>
                </a:solidFill>
                <a:effectLst/>
                <a:latin typeface="Aptos" panose="020B0004020202020204" pitchFamily="34" charset="0"/>
              </a:rPr>
              <a:t>Where AI Enhances Human Capabilities</a:t>
            </a:r>
            <a:endParaRPr lang="en-US" sz="3600" b="1" dirty="0">
              <a:solidFill>
                <a:srgbClr val="0067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05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18867-50FD-0816-8EFE-1D617093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647BF-655A-97ED-6728-180DFDD5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6" y="165570"/>
            <a:ext cx="12082671" cy="48378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Target Addressable Market -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FE7A6-7947-5DC0-376D-60275F36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DAC9-AF3B-624E-DDF6-21853FE5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F65F39-BE3B-FB76-0726-6287A20E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1261036" cy="5765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Solution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2C0E5-5C7E-D9AF-F707-9A04369A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3519E-7103-A7CC-B38E-BDC867C9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71648A-40C5-C0A2-B2FE-57D1E0EB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1261036" cy="5765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Marketing and Sales Strategy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C4ED38-655D-AC33-D80A-53DB98B9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70C86-92F1-C3EB-CFD7-36E8D805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4E9443-C72D-DEB8-D346-9A64B6C7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1261036" cy="5765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Competitive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6F85D3-6EEE-4CC5-5548-51A38138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1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E3C81-0836-3282-C7D4-9C6B768D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B24BE9-EE6F-6A8E-F994-F8B3E9FF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1261036" cy="5765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Roadmap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749AC5-2FEB-B5A2-82D8-926509F4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4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63C0-A5E5-0405-A5B7-CEA1ECA8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592"/>
            <a:ext cx="10515600" cy="5212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The Founder – Thomas Francis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EDDF95-4E2C-1FE9-9F27-D785DA00CCBD}"/>
              </a:ext>
            </a:extLst>
          </p:cNvPr>
          <p:cNvGrpSpPr/>
          <p:nvPr/>
        </p:nvGrpSpPr>
        <p:grpSpPr>
          <a:xfrm>
            <a:off x="1234523" y="1017104"/>
            <a:ext cx="2289313" cy="1828800"/>
            <a:chOff x="1298713" y="1600200"/>
            <a:chExt cx="2289313" cy="1828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27FAB5-E570-9432-15A9-AF4A93D55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713" y="1600200"/>
              <a:ext cx="182880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3E8E5-966A-DB00-D067-12954CD5DF7B}"/>
                </a:ext>
              </a:extLst>
            </p:cNvPr>
            <p:cNvSpPr txBox="1"/>
            <p:nvPr/>
          </p:nvSpPr>
          <p:spPr>
            <a:xfrm>
              <a:off x="3048000" y="1910100"/>
              <a:ext cx="54002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rgbClr val="0067DC"/>
                  </a:solidFill>
                  <a:latin typeface="Montserrat" panose="00000500000000000000" pitchFamily="2" charset="0"/>
                </a:rPr>
                <a:t>5</a:t>
              </a:r>
              <a:endParaRPr lang="en-US" sz="6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9893A3-0C84-463C-128A-67EC3C50431C}"/>
              </a:ext>
            </a:extLst>
          </p:cNvPr>
          <p:cNvGrpSpPr/>
          <p:nvPr/>
        </p:nvGrpSpPr>
        <p:grpSpPr>
          <a:xfrm>
            <a:off x="4845326" y="1017104"/>
            <a:ext cx="2209802" cy="1828800"/>
            <a:chOff x="4992756" y="1600200"/>
            <a:chExt cx="2209802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445745-4323-5E88-9151-7D22B013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2756" y="1600200"/>
              <a:ext cx="1828800" cy="1828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F846DB-B3D5-733B-2ECE-2D5E7E82DE50}"/>
                </a:ext>
              </a:extLst>
            </p:cNvPr>
            <p:cNvSpPr txBox="1"/>
            <p:nvPr/>
          </p:nvSpPr>
          <p:spPr>
            <a:xfrm>
              <a:off x="6662532" y="1910100"/>
              <a:ext cx="54002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rgbClr val="0067DC"/>
                  </a:solidFill>
                  <a:latin typeface="Montserrat" panose="00000500000000000000" pitchFamily="2" charset="0"/>
                </a:rPr>
                <a:t>8</a:t>
              </a:r>
              <a:endParaRPr lang="en-US" sz="6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9FEA8-05D5-5EFD-BF51-B621BE459DF0}"/>
              </a:ext>
            </a:extLst>
          </p:cNvPr>
          <p:cNvGrpSpPr/>
          <p:nvPr/>
        </p:nvGrpSpPr>
        <p:grpSpPr>
          <a:xfrm>
            <a:off x="8535642" y="978846"/>
            <a:ext cx="2247900" cy="1828800"/>
            <a:chOff x="8686800" y="1561942"/>
            <a:chExt cx="2247900" cy="1828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0B4343-1F4A-358E-ABD0-5AA5384DC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6800" y="1561942"/>
              <a:ext cx="1828800" cy="18288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64B37-C656-12FC-B758-F3A66F1C9DBF}"/>
                </a:ext>
              </a:extLst>
            </p:cNvPr>
            <p:cNvSpPr txBox="1"/>
            <p:nvPr/>
          </p:nvSpPr>
          <p:spPr>
            <a:xfrm>
              <a:off x="10394674" y="1910100"/>
              <a:ext cx="54002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rgbClr val="0067DC"/>
                  </a:solidFill>
                  <a:latin typeface="Montserrat" panose="00000500000000000000" pitchFamily="2" charset="0"/>
                </a:rPr>
                <a:t>5</a:t>
              </a:r>
              <a:endParaRPr lang="en-US" sz="6000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6AAF58-FBDA-3C32-2986-1511778C5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50746"/>
              </p:ext>
            </p:extLst>
          </p:nvPr>
        </p:nvGraphicFramePr>
        <p:xfrm>
          <a:off x="838200" y="2678899"/>
          <a:ext cx="105156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94512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81856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Moved to Burlington during COVID in 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Close to 2 decades of experience in the IT industry.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7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Lives with wife and 3 daughters in Alton Village Burlington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 years in Product development and 12 years in Consulting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4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en-US" sz="3200" b="1" kern="1200" dirty="0">
                          <a:solidFill>
                            <a:srgbClr val="0067DC"/>
                          </a:solidFill>
                          <a:latin typeface="Montserrat" panose="00000500000000000000" pitchFamily="2" charset="0"/>
                          <a:ea typeface="+mj-ea"/>
                          <a:cs typeface="+mj-cs"/>
                        </a:rPr>
                        <a:t>Why </a:t>
                      </a:r>
                      <a:r>
                        <a:rPr lang="en-US" sz="3200" b="1" kern="1200" dirty="0" err="1">
                          <a:solidFill>
                            <a:srgbClr val="0067DC"/>
                          </a:solidFill>
                          <a:latin typeface="Montserrat" panose="00000500000000000000" pitchFamily="2" charset="0"/>
                          <a:ea typeface="+mj-ea"/>
                          <a:cs typeface="+mj-cs"/>
                        </a:rPr>
                        <a:t>Leistly</a:t>
                      </a:r>
                      <a:r>
                        <a:rPr lang="en-US" sz="3200" b="1" kern="1200" dirty="0">
                          <a:solidFill>
                            <a:srgbClr val="0067DC"/>
                          </a:solidFill>
                          <a:latin typeface="Montserrat" panose="00000500000000000000" pitchFamily="2" charset="0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3082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“I believe Small and Medium businesses (SMB) are the biggest benefactors of the AI disruption. While there is a lot happening in the AI market the biggest GAP I see are trusted advisors who partners with SMB to guide them and explore the art of the possible using AI,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Leistly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aspires to bridge that GAP.”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59024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65FD8C-0077-4032-0732-C5C4BC680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8D2BE5-FC3A-F96C-77D3-40FA113E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65726"/>
              </p:ext>
            </p:extLst>
          </p:nvPr>
        </p:nvGraphicFramePr>
        <p:xfrm>
          <a:off x="602974" y="4268494"/>
          <a:ext cx="11469756" cy="215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4878">
                  <a:extLst>
                    <a:ext uri="{9D8B030D-6E8A-4147-A177-3AD203B41FA5}">
                      <a16:colId xmlns:a16="http://schemas.microsoft.com/office/drawing/2014/main" val="348580924"/>
                    </a:ext>
                  </a:extLst>
                </a:gridCol>
                <a:gridCol w="5734878">
                  <a:extLst>
                    <a:ext uri="{9D8B030D-6E8A-4147-A177-3AD203B41FA5}">
                      <a16:colId xmlns:a16="http://schemas.microsoft.com/office/drawing/2014/main" val="3242132593"/>
                    </a:ext>
                  </a:extLst>
                </a:gridCol>
              </a:tblGrid>
              <a:tr h="10794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576973"/>
                          </a:solidFill>
                        </a:rPr>
                        <a:t>Headquartered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Burlington, 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rgbClr val="576973"/>
                          </a:solidFill>
                          <a:latin typeface="+mn-lt"/>
                          <a:ea typeface="+mn-ea"/>
                          <a:cs typeface="+mn-cs"/>
                        </a:rPr>
                        <a:t>Founded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2025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086583"/>
                  </a:ext>
                </a:extLst>
              </a:tr>
              <a:tr h="10794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576973"/>
                          </a:solidFill>
                        </a:rPr>
                        <a:t>Contact</a:t>
                      </a:r>
                      <a:r>
                        <a:rPr lang="en-US" sz="2000" dirty="0"/>
                        <a:t>: </a:t>
                      </a:r>
                      <a:r>
                        <a:rPr lang="en-US" sz="2400" dirty="0"/>
                        <a:t>+-416-879-1731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rgbClr val="576973"/>
                          </a:solidFill>
                          <a:latin typeface="+mn-lt"/>
                          <a:ea typeface="+mn-ea"/>
                          <a:cs typeface="+mn-cs"/>
                        </a:rPr>
                        <a:t>Email: </a:t>
                      </a:r>
                      <a:r>
                        <a:rPr lang="en-US" sz="2400" dirty="0"/>
                        <a:t>contact@leistly.com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9507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F9DE168-1210-3DF6-4C97-D5F43FD6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592"/>
            <a:ext cx="10515600" cy="5212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The Company – </a:t>
            </a:r>
            <a:r>
              <a:rPr lang="en-US" b="1" dirty="0" err="1">
                <a:solidFill>
                  <a:srgbClr val="0067DC"/>
                </a:solidFill>
                <a:latin typeface="Montserrat" panose="00000500000000000000" pitchFamily="2" charset="0"/>
              </a:rPr>
              <a:t>Leistly</a:t>
            </a:r>
            <a:endParaRPr lang="en-US" b="1" dirty="0">
              <a:solidFill>
                <a:srgbClr val="0067DC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ACA8E-7630-C0B5-7A7F-D99F3150BD77}"/>
              </a:ext>
            </a:extLst>
          </p:cNvPr>
          <p:cNvSpPr txBox="1"/>
          <p:nvPr/>
        </p:nvSpPr>
        <p:spPr>
          <a:xfrm>
            <a:off x="602974" y="987672"/>
            <a:ext cx="98728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76973"/>
                </a:solidFill>
              </a:rPr>
              <a:t>Vision</a:t>
            </a:r>
            <a:r>
              <a:rPr lang="en-US" sz="2000" dirty="0"/>
              <a:t>: </a:t>
            </a:r>
            <a:r>
              <a:rPr lang="en-US" sz="2400" dirty="0"/>
              <a:t>To redefine front-office operations with intelligent, user-friendly systems that deliver deeply personalized and frictionless customer experiences.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523A-913F-AB7F-C7F6-06B795F9FE2C}"/>
              </a:ext>
            </a:extLst>
          </p:cNvPr>
          <p:cNvSpPr txBox="1"/>
          <p:nvPr/>
        </p:nvSpPr>
        <p:spPr>
          <a:xfrm>
            <a:off x="602974" y="2623114"/>
            <a:ext cx="98728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76973"/>
                </a:solidFill>
              </a:rPr>
              <a:t>Value Proposition</a:t>
            </a:r>
            <a:r>
              <a:rPr lang="en-US" sz="2000" dirty="0"/>
              <a:t>: </a:t>
            </a:r>
            <a:r>
              <a:rPr lang="en-US" sz="2400" dirty="0"/>
              <a:t>We are your trusted partner in the fast-paced AI landscape—empowering you to make informed adoption decisions that minimize risk and maximize opportunity.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1A984-FC2F-A13B-9071-49793D35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9AF7CB-EF9C-294C-4107-D4283BE26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4A5F50-C206-490A-008D-E721F4CD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592"/>
            <a:ext cx="10515600" cy="5212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Patient Interaction Stats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8D09F-64E2-6F27-EB89-5B2618D8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21" y="112326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Dental offices miss </a:t>
            </a:r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25-35%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of calls during off hours causing </a:t>
            </a:r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$150,000-$200,000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losses annually due to missed opportunity.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Be the first mover – Only </a:t>
            </a:r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3.4%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of dentists currently use voice AI software.</a:t>
            </a:r>
          </a:p>
          <a:p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80%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of the adopters agree AI voice bots improve patient experience and front office efficient by </a:t>
            </a:r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40%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Health care institutions using voice bots reduce admin costs by </a:t>
            </a:r>
            <a:r>
              <a:rPr lang="en-US" b="1" dirty="0">
                <a:solidFill>
                  <a:srgbClr val="0067D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76%</a:t>
            </a:r>
          </a:p>
          <a:p>
            <a:r>
              <a:rPr lang="en-US" dirty="0"/>
              <a:t>Adoption of AI voice bots can reduce front office administrative staff by approximately </a:t>
            </a:r>
            <a:r>
              <a:rPr lang="en-US" b="1" dirty="0">
                <a:solidFill>
                  <a:srgbClr val="0067DC"/>
                </a:solidFill>
              </a:rPr>
              <a:t>20% to 40%</a:t>
            </a:r>
            <a:endParaRPr lang="en-US" b="1" dirty="0">
              <a:solidFill>
                <a:srgbClr val="0067D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06252-9626-DBA1-0088-2AE7EAC04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70" y="0"/>
            <a:ext cx="1289304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F4A9A-0A82-EBA1-9513-3E0947AE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35C42-C7BF-A349-E9E8-81F58BE0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0515600" cy="523543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67DC"/>
                </a:solidFill>
                <a:latin typeface="Montserrat" panose="00000500000000000000" pitchFamily="2" charset="0"/>
              </a:rPr>
              <a:t>GVBot</a:t>
            </a:r>
            <a:endParaRPr lang="en-US" b="1" dirty="0">
              <a:solidFill>
                <a:srgbClr val="0067DC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932CC7-348A-FEF3-C0CA-88E5E3B10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95940"/>
              </p:ext>
            </p:extLst>
          </p:nvPr>
        </p:nvGraphicFramePr>
        <p:xfrm>
          <a:off x="334618" y="860619"/>
          <a:ext cx="5098773" cy="514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1435">
                  <a:extLst>
                    <a:ext uri="{9D8B030D-6E8A-4147-A177-3AD203B41FA5}">
                      <a16:colId xmlns:a16="http://schemas.microsoft.com/office/drawing/2014/main" val="3271758013"/>
                    </a:ext>
                  </a:extLst>
                </a:gridCol>
                <a:gridCol w="1086677">
                  <a:extLst>
                    <a:ext uri="{9D8B030D-6E8A-4147-A177-3AD203B41FA5}">
                      <a16:colId xmlns:a16="http://schemas.microsoft.com/office/drawing/2014/main" val="1488089583"/>
                    </a:ext>
                  </a:extLst>
                </a:gridCol>
                <a:gridCol w="980661">
                  <a:extLst>
                    <a:ext uri="{9D8B030D-6E8A-4147-A177-3AD203B41FA5}">
                      <a16:colId xmlns:a16="http://schemas.microsoft.com/office/drawing/2014/main" val="4246139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Appointment Management</a:t>
                      </a: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Available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Fee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4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Schedule New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28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Reschedule Existing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4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3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Email validation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5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Phone validation(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Whatsapp+SMS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8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Appointment Reminder (24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 to Customer (Call/SMS)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1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Reminder to leave (if address provided 1 hr) (Call/SMS)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9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Appointment Reminder (5 mins) to Dentist (Service Technician) - SMS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845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 Patient Management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7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 PMS calendar to manage appointment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9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 PMS patient identifier for existing patients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35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Insurance claim through existing PMS integrations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25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Re-use any details of the PMS software to personalize interaction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14528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F0237186-C6C3-70F7-275C-CAE0035DA3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387662"/>
              </p:ext>
            </p:extLst>
          </p:nvPr>
        </p:nvGraphicFramePr>
        <p:xfrm>
          <a:off x="6437244" y="859790"/>
          <a:ext cx="5098773" cy="513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1435">
                  <a:extLst>
                    <a:ext uri="{9D8B030D-6E8A-4147-A177-3AD203B41FA5}">
                      <a16:colId xmlns:a16="http://schemas.microsoft.com/office/drawing/2014/main" val="3271758013"/>
                    </a:ext>
                  </a:extLst>
                </a:gridCol>
                <a:gridCol w="1086677">
                  <a:extLst>
                    <a:ext uri="{9D8B030D-6E8A-4147-A177-3AD203B41FA5}">
                      <a16:colId xmlns:a16="http://schemas.microsoft.com/office/drawing/2014/main" val="1488089583"/>
                    </a:ext>
                  </a:extLst>
                </a:gridCol>
                <a:gridCol w="980661">
                  <a:extLst>
                    <a:ext uri="{9D8B030D-6E8A-4147-A177-3AD203B41FA5}">
                      <a16:colId xmlns:a16="http://schemas.microsoft.com/office/drawing/2014/main" val="4246139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Customer Service</a:t>
                      </a: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Available</a:t>
                      </a: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Fee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4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 and other contact information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28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Details about services offered in the clinic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4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Details of the doctor and his experience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3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Customer Survey and Feedback Post Appointment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5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Other Digital presence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8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Website with a chat offering similar service to the voice bot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1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Clinic tablet with payment option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9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Clinic tablet to gather insurance details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$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0845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Marketing + Lead Generation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6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7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Outbound calls to potential patients who leave their number/email on website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9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35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25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14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6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8A0F22-3D7F-115A-4C18-99B5A5EB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0876722" cy="4970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Pilot – Key Metrics and Success Criteria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BF32-16DC-1F88-6DE9-09C3FFA7635B}"/>
              </a:ext>
            </a:extLst>
          </p:cNvPr>
          <p:cNvSpPr txBox="1">
            <a:spLocks/>
          </p:cNvSpPr>
          <p:nvPr/>
        </p:nvSpPr>
        <p:spPr>
          <a:xfrm>
            <a:off x="453887" y="4770701"/>
            <a:ext cx="10876722" cy="49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67DC"/>
                </a:solidFill>
                <a:latin typeface="Montserrat" panose="00000500000000000000" pitchFamily="2" charset="0"/>
              </a:rPr>
              <a:t>Call to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83048-CA0D-15A1-9951-E4BE057ED444}"/>
              </a:ext>
            </a:extLst>
          </p:cNvPr>
          <p:cNvSpPr txBox="1"/>
          <p:nvPr/>
        </p:nvSpPr>
        <p:spPr>
          <a:xfrm>
            <a:off x="453887" y="771897"/>
            <a:ext cx="10628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metrics that will be measured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Call Volume </a:t>
            </a:r>
            <a:r>
              <a:rPr lang="en-US" sz="2000" dirty="0"/>
              <a:t>– Total number of calls handled by the bot.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Call Completion Rate – </a:t>
            </a:r>
            <a:r>
              <a:rPr lang="en-US" sz="2000" dirty="0"/>
              <a:t>Percentage of calls that successfully result in an appointment or resolution.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Drop-off Rate </a:t>
            </a:r>
            <a:r>
              <a:rPr lang="en-US" sz="2000" dirty="0"/>
              <a:t>– Percentage of users who abandon the call before completion.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Average Call Duration </a:t>
            </a:r>
            <a:r>
              <a:rPr lang="en-US" sz="2000" dirty="0"/>
              <a:t>–</a:t>
            </a:r>
            <a:r>
              <a:rPr lang="en-US" sz="2000" b="1" dirty="0"/>
              <a:t> </a:t>
            </a:r>
            <a:r>
              <a:rPr lang="en-US" sz="2000" dirty="0"/>
              <a:t>Time spent per call, indicating efficiency or complexity.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User Engagement Rate – </a:t>
            </a:r>
            <a:r>
              <a:rPr lang="en-US" sz="2000" dirty="0"/>
              <a:t>How actively users interact with the bot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Appointment Booking Rate </a:t>
            </a:r>
            <a:r>
              <a:rPr lang="en-US" sz="2000" dirty="0"/>
              <a:t>–</a:t>
            </a:r>
            <a:r>
              <a:rPr lang="en-US" sz="2000" b="1" dirty="0"/>
              <a:t> </a:t>
            </a:r>
            <a:r>
              <a:rPr lang="en-US" sz="2000" dirty="0"/>
              <a:t>Percentage of calls that result in a confirmed appointment.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Reschedule Rate </a:t>
            </a:r>
            <a:r>
              <a:rPr lang="en-US" sz="2000" dirty="0"/>
              <a:t>–</a:t>
            </a:r>
            <a:r>
              <a:rPr lang="en-US" sz="2000" b="1" dirty="0"/>
              <a:t> </a:t>
            </a:r>
            <a:r>
              <a:rPr lang="en-US" sz="2000" dirty="0"/>
              <a:t>Frequency of users changing their appointments.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Cancellation Rate </a:t>
            </a:r>
            <a:r>
              <a:rPr lang="en-US" sz="2000" dirty="0"/>
              <a:t>–</a:t>
            </a:r>
            <a:r>
              <a:rPr lang="en-US" sz="2000" b="1" dirty="0"/>
              <a:t> </a:t>
            </a:r>
            <a:r>
              <a:rPr lang="en-US" sz="2000" dirty="0"/>
              <a:t>Percentage of booked appointments that are later canceled.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Transfer Rate to Human Agent </a:t>
            </a:r>
            <a:r>
              <a:rPr lang="en-US" sz="2000" dirty="0"/>
              <a:t>–</a:t>
            </a:r>
            <a:r>
              <a:rPr lang="en-US" sz="2000" b="1" dirty="0"/>
              <a:t> </a:t>
            </a:r>
            <a:r>
              <a:rPr lang="en-US" sz="2000" dirty="0"/>
              <a:t>Percentage of calls escalated to a live agent.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Response Latency </a:t>
            </a:r>
            <a:r>
              <a:rPr lang="en-US" sz="2000" dirty="0"/>
              <a:t>– Time taken by the bot to respond to user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30407-FEBF-D694-0786-8F2C5C2E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64D93-F096-5407-B549-59F45F8AACD7}"/>
              </a:ext>
            </a:extLst>
          </p:cNvPr>
          <p:cNvSpPr txBox="1"/>
          <p:nvPr/>
        </p:nvSpPr>
        <p:spPr>
          <a:xfrm>
            <a:off x="453887" y="5296226"/>
            <a:ext cx="106282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are looking for 1 clinic to sign up for our free pilot</a:t>
            </a:r>
          </a:p>
          <a:p>
            <a:r>
              <a:rPr lang="en-US" sz="2000" dirty="0"/>
              <a:t>Play around with our bot : +1-249-528-0550</a:t>
            </a:r>
          </a:p>
          <a:p>
            <a:r>
              <a:rPr lang="en-US" sz="2000" dirty="0"/>
              <a:t>For all the paid features estimate is around </a:t>
            </a:r>
            <a:r>
              <a:rPr lang="en-US" sz="2800" baseline="30000" dirty="0"/>
              <a:t>*</a:t>
            </a:r>
            <a:r>
              <a:rPr lang="en-US" sz="2000" dirty="0"/>
              <a:t>$200/month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29CA8-638B-FAC3-BF0E-74E9D69388D1}"/>
              </a:ext>
            </a:extLst>
          </p:cNvPr>
          <p:cNvSpPr txBox="1"/>
          <p:nvPr/>
        </p:nvSpPr>
        <p:spPr>
          <a:xfrm>
            <a:off x="7951305" y="6424264"/>
            <a:ext cx="3511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*- Final price may vary post pilot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7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E0A364-09BF-01D6-894F-5436FB74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B8131-03C4-4FAF-D4E0-0BD5F136ED7F}"/>
              </a:ext>
            </a:extLst>
          </p:cNvPr>
          <p:cNvSpPr txBox="1"/>
          <p:nvPr/>
        </p:nvSpPr>
        <p:spPr>
          <a:xfrm>
            <a:off x="125259" y="6025019"/>
            <a:ext cx="567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7DC"/>
                </a:solidFill>
              </a:rPr>
              <a:t>Try our bot at 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67DC"/>
                </a:solidFill>
              </a:rPr>
              <a:t>+1-249-528-0550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7625D-E82C-E4B1-12D0-2422D5C33F6F}"/>
              </a:ext>
            </a:extLst>
          </p:cNvPr>
          <p:cNvSpPr txBox="1"/>
          <p:nvPr/>
        </p:nvSpPr>
        <p:spPr>
          <a:xfrm>
            <a:off x="7277621" y="5809575"/>
            <a:ext cx="4494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7DC"/>
                </a:solidFill>
              </a:rPr>
              <a:t>Email : </a:t>
            </a:r>
            <a:r>
              <a:rPr lang="en-US" sz="2800" dirty="0">
                <a:solidFill>
                  <a:srgbClr val="0067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contact@leistly.com</a:t>
            </a:r>
            <a:endParaRPr lang="en-US" sz="2800" dirty="0">
              <a:solidFill>
                <a:srgbClr val="0067DC"/>
              </a:solidFill>
            </a:endParaRPr>
          </a:p>
          <a:p>
            <a:r>
              <a:rPr lang="en-US" sz="2800" dirty="0">
                <a:solidFill>
                  <a:srgbClr val="0067DC"/>
                </a:solidFill>
              </a:rPr>
              <a:t>Phone: +1-416-879-1731</a:t>
            </a:r>
          </a:p>
        </p:txBody>
      </p:sp>
    </p:spTree>
    <p:extLst>
      <p:ext uri="{BB962C8B-B14F-4D97-AF65-F5344CB8AC3E}">
        <p14:creationId xmlns:p14="http://schemas.microsoft.com/office/powerpoint/2010/main" val="244765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C0054-7CB8-5622-71C9-4DCCD87C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B4482-5955-800D-A726-C2C536FC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0876722" cy="4970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Vision and Value Proposition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CF6FE-5F0E-33CA-8629-895ECDB21E87}"/>
              </a:ext>
            </a:extLst>
          </p:cNvPr>
          <p:cNvSpPr txBox="1"/>
          <p:nvPr/>
        </p:nvSpPr>
        <p:spPr>
          <a:xfrm>
            <a:off x="715618" y="1178004"/>
            <a:ext cx="9872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6973"/>
                </a:solidFill>
              </a:rPr>
              <a:t>Vision</a:t>
            </a:r>
            <a:r>
              <a:rPr lang="en-US" sz="2400" dirty="0"/>
              <a:t>: </a:t>
            </a:r>
            <a:r>
              <a:rPr lang="en-US" sz="2800" dirty="0"/>
              <a:t>To redefine front-office operations with intelligent, user-friendly systems that deliver deeply personalized and frictionless customer experiences.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051FB-75BB-9868-B314-AA3E7AE684F1}"/>
              </a:ext>
            </a:extLst>
          </p:cNvPr>
          <p:cNvSpPr txBox="1"/>
          <p:nvPr/>
        </p:nvSpPr>
        <p:spPr>
          <a:xfrm>
            <a:off x="715618" y="3802558"/>
            <a:ext cx="98728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6973"/>
                </a:solidFill>
              </a:rPr>
              <a:t>Value Proposition</a:t>
            </a:r>
            <a:r>
              <a:rPr lang="en-US" sz="2400" dirty="0"/>
              <a:t>: </a:t>
            </a:r>
            <a:r>
              <a:rPr lang="en-US" sz="2800" dirty="0"/>
              <a:t>We are your trusted partner in the fast-paced AI landscape—empowering you to make informed adoption decisions that minimize risk and maximize opportunity.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FC192-725D-880A-1499-E9AFB29C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49447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C70A5-8E73-A4B3-186C-66C88E7E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B801EC-343E-8C36-5ABB-85745055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65570"/>
            <a:ext cx="10876722" cy="4970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67DC"/>
                </a:solidFill>
                <a:latin typeface="Montserrat" panose="00000500000000000000" pitchFamily="2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EF3DC-FE88-C125-4528-FB406018951F}"/>
              </a:ext>
            </a:extLst>
          </p:cNvPr>
          <p:cNvSpPr txBox="1"/>
          <p:nvPr/>
        </p:nvSpPr>
        <p:spPr>
          <a:xfrm>
            <a:off x="715618" y="1178004"/>
            <a:ext cx="9872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6973"/>
                </a:solidFill>
              </a:rPr>
              <a:t>Vision</a:t>
            </a:r>
            <a:r>
              <a:rPr lang="en-US" sz="2400" dirty="0"/>
              <a:t>: </a:t>
            </a:r>
            <a:r>
              <a:rPr lang="en-US" sz="2800" dirty="0"/>
              <a:t>To redefine front-office operations with intelligent, user-friendly systems that deliver deeply personalized and frictionless customer experiences.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5B4FB-BA38-2AB4-E3FE-61190D8F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921" y="5762699"/>
            <a:ext cx="1108553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821</Words>
  <Application>Microsoft Office PowerPoint</Application>
  <PresentationFormat>Widescreen</PresentationFormat>
  <Paragraphs>137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Aptos Narrow</vt:lpstr>
      <vt:lpstr>Arial</vt:lpstr>
      <vt:lpstr>Montserrat</vt:lpstr>
      <vt:lpstr>Roboto</vt:lpstr>
      <vt:lpstr>Wingdings</vt:lpstr>
      <vt:lpstr>Office Theme</vt:lpstr>
      <vt:lpstr>PowerPoint Presentation</vt:lpstr>
      <vt:lpstr>The Founder – Thomas Francis</vt:lpstr>
      <vt:lpstr>The Company – Leistly</vt:lpstr>
      <vt:lpstr>Patient Interaction Stats</vt:lpstr>
      <vt:lpstr>GVBot</vt:lpstr>
      <vt:lpstr>Pilot – Key Metrics and Success Criteria</vt:lpstr>
      <vt:lpstr>PowerPoint Presentation</vt:lpstr>
      <vt:lpstr>Vision and Value Proposition</vt:lpstr>
      <vt:lpstr>Problem Statement</vt:lpstr>
      <vt:lpstr>Target Addressable Market - Opportunity</vt:lpstr>
      <vt:lpstr>Solution Overview</vt:lpstr>
      <vt:lpstr>Marketing and Sales Strategy</vt:lpstr>
      <vt:lpstr>Competitive Analysis</vt:lpstr>
      <vt:lpstr>Roadmap</vt:lpstr>
    </vt:vector>
  </TitlesOfParts>
  <Company>Pegasystems,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Francis, Thomas</dc:creator>
  <cp:lastModifiedBy>Francis, Thomas</cp:lastModifiedBy>
  <cp:revision>1</cp:revision>
  <dcterms:created xsi:type="dcterms:W3CDTF">2025-09-20T22:26:28Z</dcterms:created>
  <dcterms:modified xsi:type="dcterms:W3CDTF">2025-09-24T00:06:06Z</dcterms:modified>
</cp:coreProperties>
</file>